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3"/>
  </p:sldMasterIdLst>
  <p:notesMasterIdLst>
    <p:notesMasterId r:id="rId13"/>
  </p:notesMasterIdLst>
  <p:sldIdLst>
    <p:sldId id="257" r:id="rId4"/>
    <p:sldId id="260" r:id="rId5"/>
    <p:sldId id="261" r:id="rId6"/>
    <p:sldId id="262" r:id="rId7"/>
    <p:sldId id="271" r:id="rId8"/>
    <p:sldId id="272" r:id="rId9"/>
    <p:sldId id="270" r:id="rId10"/>
    <p:sldId id="273" r:id="rId11"/>
    <p:sldId id="259" r:id="rId12"/>
  </p:sldIdLst>
  <p:sldSz cx="24384000" cy="13716000"/>
  <p:notesSz cx="6858000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06356E-09F3-49FF-A1CF-37CDDA7A3C1C}" v="3" dt="2023-08-27T08:48:48.039"/>
    <p1510:client id="{E68A9083-A73F-431F-8471-1CC04A19B539}" v="22" dt="2023-08-27T10:12:24.27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ana Halters" userId="24001ef6-d2bd-47e1-8ded-7cbb7a8439da" providerId="ADAL" clId="{E68A9083-A73F-431F-8471-1CC04A19B539}"/>
    <pc:docChg chg="undo custSel addSld modSld sldOrd">
      <pc:chgData name="Wilana Halters" userId="24001ef6-d2bd-47e1-8ded-7cbb7a8439da" providerId="ADAL" clId="{E68A9083-A73F-431F-8471-1CC04A19B539}" dt="2023-08-27T10:12:29.124" v="2591" actId="1076"/>
      <pc:docMkLst>
        <pc:docMk/>
      </pc:docMkLst>
      <pc:sldChg chg="addSp delSp modSp mod">
        <pc:chgData name="Wilana Halters" userId="24001ef6-d2bd-47e1-8ded-7cbb7a8439da" providerId="ADAL" clId="{E68A9083-A73F-431F-8471-1CC04A19B539}" dt="2023-08-27T09:29:57.632" v="608" actId="20577"/>
        <pc:sldMkLst>
          <pc:docMk/>
          <pc:sldMk cId="2169599940" sldId="260"/>
        </pc:sldMkLst>
        <pc:spChg chg="mod">
          <ac:chgData name="Wilana Halters" userId="24001ef6-d2bd-47e1-8ded-7cbb7a8439da" providerId="ADAL" clId="{E68A9083-A73F-431F-8471-1CC04A19B539}" dt="2023-08-27T09:29:57.632" v="608" actId="20577"/>
          <ac:spMkLst>
            <pc:docMk/>
            <pc:sldMk cId="2169599940" sldId="260"/>
            <ac:spMk id="3" creationId="{0E4FBB9A-7031-E83E-55AF-A1BEFB7B119D}"/>
          </ac:spMkLst>
        </pc:spChg>
        <pc:spChg chg="add del mod">
          <ac:chgData name="Wilana Halters" userId="24001ef6-d2bd-47e1-8ded-7cbb7a8439da" providerId="ADAL" clId="{E68A9083-A73F-431F-8471-1CC04A19B539}" dt="2023-08-27T09:22:27.052" v="521" actId="14100"/>
          <ac:spMkLst>
            <pc:docMk/>
            <pc:sldMk cId="2169599940" sldId="260"/>
            <ac:spMk id="8" creationId="{770F1B7C-8A88-7090-CBCB-53E5A7ED904D}"/>
          </ac:spMkLst>
        </pc:spChg>
        <pc:graphicFrameChg chg="del">
          <ac:chgData name="Wilana Halters" userId="24001ef6-d2bd-47e1-8ded-7cbb7a8439da" providerId="ADAL" clId="{E68A9083-A73F-431F-8471-1CC04A19B539}" dt="2023-08-27T08:56:53.023" v="0" actId="478"/>
          <ac:graphicFrameMkLst>
            <pc:docMk/>
            <pc:sldMk cId="2169599940" sldId="260"/>
            <ac:graphicFrameMk id="9" creationId="{A9D84F35-DD7A-6BFF-F9D1-A529F5777E5D}"/>
          </ac:graphicFrameMkLst>
        </pc:graphicFrameChg>
        <pc:picChg chg="add del mod">
          <ac:chgData name="Wilana Halters" userId="24001ef6-d2bd-47e1-8ded-7cbb7a8439da" providerId="ADAL" clId="{E68A9083-A73F-431F-8471-1CC04A19B539}" dt="2023-08-27T09:17:22.161" v="389" actId="478"/>
          <ac:picMkLst>
            <pc:docMk/>
            <pc:sldMk cId="2169599940" sldId="260"/>
            <ac:picMk id="2" creationId="{BC0742DD-0A30-3D02-0E11-792773B594E4}"/>
          </ac:picMkLst>
        </pc:picChg>
        <pc:picChg chg="add mod modCrop">
          <ac:chgData name="Wilana Halters" userId="24001ef6-d2bd-47e1-8ded-7cbb7a8439da" providerId="ADAL" clId="{E68A9083-A73F-431F-8471-1CC04A19B539}" dt="2023-08-27T09:22:51.601" v="526" actId="732"/>
          <ac:picMkLst>
            <pc:docMk/>
            <pc:sldMk cId="2169599940" sldId="260"/>
            <ac:picMk id="4" creationId="{A16D69B9-6751-4251-4611-DA1E781D2B2E}"/>
          </ac:picMkLst>
        </pc:picChg>
        <pc:picChg chg="add del mod">
          <ac:chgData name="Wilana Halters" userId="24001ef6-d2bd-47e1-8ded-7cbb7a8439da" providerId="ADAL" clId="{E68A9083-A73F-431F-8471-1CC04A19B539}" dt="2023-08-27T09:22:27.682" v="522"/>
          <ac:picMkLst>
            <pc:docMk/>
            <pc:sldMk cId="2169599940" sldId="260"/>
            <ac:picMk id="1026" creationId="{64269A81-3C81-0757-9531-0700B385660B}"/>
          </ac:picMkLst>
        </pc:picChg>
      </pc:sldChg>
      <pc:sldChg chg="addSp delSp modSp new mod">
        <pc:chgData name="Wilana Halters" userId="24001ef6-d2bd-47e1-8ded-7cbb7a8439da" providerId="ADAL" clId="{E68A9083-A73F-431F-8471-1CC04A19B539}" dt="2023-08-27T10:03:16.412" v="2439" actId="1076"/>
        <pc:sldMkLst>
          <pc:docMk/>
          <pc:sldMk cId="3140395427" sldId="261"/>
        </pc:sldMkLst>
        <pc:spChg chg="del">
          <ac:chgData name="Wilana Halters" userId="24001ef6-d2bd-47e1-8ded-7cbb7a8439da" providerId="ADAL" clId="{E68A9083-A73F-431F-8471-1CC04A19B539}" dt="2023-08-27T09:23:26.439" v="533" actId="478"/>
          <ac:spMkLst>
            <pc:docMk/>
            <pc:sldMk cId="3140395427" sldId="261"/>
            <ac:spMk id="2" creationId="{15A77CA3-D0E6-FA63-2A0D-3B1168FBCF83}"/>
          </ac:spMkLst>
        </pc:spChg>
        <pc:spChg chg="mod">
          <ac:chgData name="Wilana Halters" userId="24001ef6-d2bd-47e1-8ded-7cbb7a8439da" providerId="ADAL" clId="{E68A9083-A73F-431F-8471-1CC04A19B539}" dt="2023-08-27T09:23:56.898" v="539" actId="255"/>
          <ac:spMkLst>
            <pc:docMk/>
            <pc:sldMk cId="3140395427" sldId="261"/>
            <ac:spMk id="3" creationId="{A1D4596D-7827-78AD-EBD1-29E0C9FAB008}"/>
          </ac:spMkLst>
        </pc:spChg>
        <pc:spChg chg="mod">
          <ac:chgData name="Wilana Halters" userId="24001ef6-d2bd-47e1-8ded-7cbb7a8439da" providerId="ADAL" clId="{E68A9083-A73F-431F-8471-1CC04A19B539}" dt="2023-08-27T09:25:59.221" v="565" actId="20577"/>
          <ac:spMkLst>
            <pc:docMk/>
            <pc:sldMk cId="3140395427" sldId="261"/>
            <ac:spMk id="4" creationId="{D4E58C22-724C-D9E1-B291-B5E4548C61C9}"/>
          </ac:spMkLst>
        </pc:spChg>
        <pc:picChg chg="add mod">
          <ac:chgData name="Wilana Halters" userId="24001ef6-d2bd-47e1-8ded-7cbb7a8439da" providerId="ADAL" clId="{E68A9083-A73F-431F-8471-1CC04A19B539}" dt="2023-08-27T10:03:16.412" v="2439" actId="1076"/>
          <ac:picMkLst>
            <pc:docMk/>
            <pc:sldMk cId="3140395427" sldId="261"/>
            <ac:picMk id="5" creationId="{79C5383A-D046-FD83-C23A-A6B67FBEC5DA}"/>
          </ac:picMkLst>
        </pc:picChg>
      </pc:sldChg>
      <pc:sldChg chg="addSp delSp modSp new mod">
        <pc:chgData name="Wilana Halters" userId="24001ef6-d2bd-47e1-8ded-7cbb7a8439da" providerId="ADAL" clId="{E68A9083-A73F-431F-8471-1CC04A19B539}" dt="2023-08-27T10:04:37.940" v="2442" actId="14100"/>
        <pc:sldMkLst>
          <pc:docMk/>
          <pc:sldMk cId="4202928591" sldId="262"/>
        </pc:sldMkLst>
        <pc:spChg chg="del">
          <ac:chgData name="Wilana Halters" userId="24001ef6-d2bd-47e1-8ded-7cbb7a8439da" providerId="ADAL" clId="{E68A9083-A73F-431F-8471-1CC04A19B539}" dt="2023-08-27T09:29:02.413" v="593" actId="478"/>
          <ac:spMkLst>
            <pc:docMk/>
            <pc:sldMk cId="4202928591" sldId="262"/>
            <ac:spMk id="2" creationId="{B13111CC-BED0-8C31-96EB-B109C67E1E3E}"/>
          </ac:spMkLst>
        </pc:spChg>
        <pc:spChg chg="mod">
          <ac:chgData name="Wilana Halters" userId="24001ef6-d2bd-47e1-8ded-7cbb7a8439da" providerId="ADAL" clId="{E68A9083-A73F-431F-8471-1CC04A19B539}" dt="2023-08-27T09:28:52.838" v="592" actId="20577"/>
          <ac:spMkLst>
            <pc:docMk/>
            <pc:sldMk cId="4202928591" sldId="262"/>
            <ac:spMk id="3" creationId="{C90221A0-554A-498A-520D-C198E652929F}"/>
          </ac:spMkLst>
        </pc:spChg>
        <pc:spChg chg="mod">
          <ac:chgData name="Wilana Halters" userId="24001ef6-d2bd-47e1-8ded-7cbb7a8439da" providerId="ADAL" clId="{E68A9083-A73F-431F-8471-1CC04A19B539}" dt="2023-08-27T09:29:38.764" v="606" actId="1076"/>
          <ac:spMkLst>
            <pc:docMk/>
            <pc:sldMk cId="4202928591" sldId="262"/>
            <ac:spMk id="4" creationId="{C4FBF3CC-C02E-CEE5-D003-F94659EF8A9F}"/>
          </ac:spMkLst>
        </pc:spChg>
        <pc:picChg chg="add mod">
          <ac:chgData name="Wilana Halters" userId="24001ef6-d2bd-47e1-8ded-7cbb7a8439da" providerId="ADAL" clId="{E68A9083-A73F-431F-8471-1CC04A19B539}" dt="2023-08-27T10:04:37.940" v="2442" actId="14100"/>
          <ac:picMkLst>
            <pc:docMk/>
            <pc:sldMk cId="4202928591" sldId="262"/>
            <ac:picMk id="5" creationId="{F8199877-0F25-2E6C-B420-6CD7FCF918B3}"/>
          </ac:picMkLst>
        </pc:picChg>
      </pc:sldChg>
      <pc:sldChg chg="addSp delSp modSp new mod">
        <pc:chgData name="Wilana Halters" userId="24001ef6-d2bd-47e1-8ded-7cbb7a8439da" providerId="ADAL" clId="{E68A9083-A73F-431F-8471-1CC04A19B539}" dt="2023-08-27T09:28:13.227" v="583" actId="732"/>
        <pc:sldMkLst>
          <pc:docMk/>
          <pc:sldMk cId="351359976" sldId="263"/>
        </pc:sldMkLst>
        <pc:spChg chg="del">
          <ac:chgData name="Wilana Halters" userId="24001ef6-d2bd-47e1-8ded-7cbb7a8439da" providerId="ADAL" clId="{E68A9083-A73F-431F-8471-1CC04A19B539}" dt="2023-08-27T09:26:40.776" v="567"/>
          <ac:spMkLst>
            <pc:docMk/>
            <pc:sldMk cId="351359976" sldId="263"/>
            <ac:spMk id="2" creationId="{1434C360-5174-5EA5-813D-B0E93D9CEEF7}"/>
          </ac:spMkLst>
        </pc:spChg>
        <pc:picChg chg="add mod modCrop">
          <ac:chgData name="Wilana Halters" userId="24001ef6-d2bd-47e1-8ded-7cbb7a8439da" providerId="ADAL" clId="{E68A9083-A73F-431F-8471-1CC04A19B539}" dt="2023-08-27T09:28:13.227" v="583" actId="732"/>
          <ac:picMkLst>
            <pc:docMk/>
            <pc:sldMk cId="351359976" sldId="263"/>
            <ac:picMk id="3" creationId="{16E57722-2A86-B9F2-8EBE-0959C3A8C455}"/>
          </ac:picMkLst>
        </pc:picChg>
      </pc:sldChg>
      <pc:sldChg chg="addSp delSp modSp new mod">
        <pc:chgData name="Wilana Halters" userId="24001ef6-d2bd-47e1-8ded-7cbb7a8439da" providerId="ADAL" clId="{E68A9083-A73F-431F-8471-1CC04A19B539}" dt="2023-08-27T10:06:00.394" v="2506" actId="27636"/>
        <pc:sldMkLst>
          <pc:docMk/>
          <pc:sldMk cId="358425474" sldId="264"/>
        </pc:sldMkLst>
        <pc:spChg chg="del">
          <ac:chgData name="Wilana Halters" userId="24001ef6-d2bd-47e1-8ded-7cbb7a8439da" providerId="ADAL" clId="{E68A9083-A73F-431F-8471-1CC04A19B539}" dt="2023-08-27T09:30:53.297" v="655" actId="478"/>
          <ac:spMkLst>
            <pc:docMk/>
            <pc:sldMk cId="358425474" sldId="264"/>
            <ac:spMk id="2" creationId="{48A69676-356B-3A33-D337-DDF448DD44BC}"/>
          </ac:spMkLst>
        </pc:spChg>
        <pc:spChg chg="mod">
          <ac:chgData name="Wilana Halters" userId="24001ef6-d2bd-47e1-8ded-7cbb7a8439da" providerId="ADAL" clId="{E68A9083-A73F-431F-8471-1CC04A19B539}" dt="2023-08-27T09:34:28.265" v="886" actId="1076"/>
          <ac:spMkLst>
            <pc:docMk/>
            <pc:sldMk cId="358425474" sldId="264"/>
            <ac:spMk id="3" creationId="{30118089-897E-C77E-D0F2-7C80A218C9CC}"/>
          </ac:spMkLst>
        </pc:spChg>
        <pc:spChg chg="mod">
          <ac:chgData name="Wilana Halters" userId="24001ef6-d2bd-47e1-8ded-7cbb7a8439da" providerId="ADAL" clId="{E68A9083-A73F-431F-8471-1CC04A19B539}" dt="2023-08-27T10:06:00.394" v="2506" actId="27636"/>
          <ac:spMkLst>
            <pc:docMk/>
            <pc:sldMk cId="358425474" sldId="264"/>
            <ac:spMk id="4" creationId="{045C5B43-D213-F37C-1A6C-A21BED0CF23E}"/>
          </ac:spMkLst>
        </pc:spChg>
        <pc:picChg chg="add mod">
          <ac:chgData name="Wilana Halters" userId="24001ef6-d2bd-47e1-8ded-7cbb7a8439da" providerId="ADAL" clId="{E68A9083-A73F-431F-8471-1CC04A19B539}" dt="2023-08-27T10:05:08.456" v="2447" actId="1076"/>
          <ac:picMkLst>
            <pc:docMk/>
            <pc:sldMk cId="358425474" sldId="264"/>
            <ac:picMk id="5" creationId="{B70ADDB0-8FC8-05BB-CFF0-EF80784322C5}"/>
          </ac:picMkLst>
        </pc:picChg>
      </pc:sldChg>
      <pc:sldChg chg="delSp modSp new mod">
        <pc:chgData name="Wilana Halters" userId="24001ef6-d2bd-47e1-8ded-7cbb7a8439da" providerId="ADAL" clId="{E68A9083-A73F-431F-8471-1CC04A19B539}" dt="2023-08-27T10:06:47.853" v="2516" actId="20577"/>
        <pc:sldMkLst>
          <pc:docMk/>
          <pc:sldMk cId="3978706593" sldId="265"/>
        </pc:sldMkLst>
        <pc:spChg chg="del">
          <ac:chgData name="Wilana Halters" userId="24001ef6-d2bd-47e1-8ded-7cbb7a8439da" providerId="ADAL" clId="{E68A9083-A73F-431F-8471-1CC04A19B539}" dt="2023-08-27T09:35:40.401" v="926" actId="478"/>
          <ac:spMkLst>
            <pc:docMk/>
            <pc:sldMk cId="3978706593" sldId="265"/>
            <ac:spMk id="2" creationId="{EAC981F4-5A03-6250-B476-7DBAC7D0D4DB}"/>
          </ac:spMkLst>
        </pc:spChg>
        <pc:spChg chg="mod">
          <ac:chgData name="Wilana Halters" userId="24001ef6-d2bd-47e1-8ded-7cbb7a8439da" providerId="ADAL" clId="{E68A9083-A73F-431F-8471-1CC04A19B539}" dt="2023-08-27T09:35:35.839" v="925" actId="20577"/>
          <ac:spMkLst>
            <pc:docMk/>
            <pc:sldMk cId="3978706593" sldId="265"/>
            <ac:spMk id="3" creationId="{FA60D463-EC93-4B51-AA0E-ED7368E5BBD5}"/>
          </ac:spMkLst>
        </pc:spChg>
        <pc:spChg chg="mod">
          <ac:chgData name="Wilana Halters" userId="24001ef6-d2bd-47e1-8ded-7cbb7a8439da" providerId="ADAL" clId="{E68A9083-A73F-431F-8471-1CC04A19B539}" dt="2023-08-27T10:06:47.853" v="2516" actId="20577"/>
          <ac:spMkLst>
            <pc:docMk/>
            <pc:sldMk cId="3978706593" sldId="265"/>
            <ac:spMk id="4" creationId="{8B4E265E-8A7D-A925-ADA7-4568D9DD8421}"/>
          </ac:spMkLst>
        </pc:spChg>
      </pc:sldChg>
      <pc:sldChg chg="addSp delSp modSp new mod ord">
        <pc:chgData name="Wilana Halters" userId="24001ef6-d2bd-47e1-8ded-7cbb7a8439da" providerId="ADAL" clId="{E68A9083-A73F-431F-8471-1CC04A19B539}" dt="2023-08-27T09:54:52.305" v="2435"/>
        <pc:sldMkLst>
          <pc:docMk/>
          <pc:sldMk cId="181528824" sldId="266"/>
        </pc:sldMkLst>
        <pc:spChg chg="del">
          <ac:chgData name="Wilana Halters" userId="24001ef6-d2bd-47e1-8ded-7cbb7a8439da" providerId="ADAL" clId="{E68A9083-A73F-431F-8471-1CC04A19B539}" dt="2023-08-27T09:40:50.875" v="1431" actId="478"/>
          <ac:spMkLst>
            <pc:docMk/>
            <pc:sldMk cId="181528824" sldId="266"/>
            <ac:spMk id="2" creationId="{C0401FF9-31F3-9A6E-12EA-AAF8D32A7145}"/>
          </ac:spMkLst>
        </pc:spChg>
        <pc:spChg chg="mod">
          <ac:chgData name="Wilana Halters" userId="24001ef6-d2bd-47e1-8ded-7cbb7a8439da" providerId="ADAL" clId="{E68A9083-A73F-431F-8471-1CC04A19B539}" dt="2023-08-27T09:44:28.205" v="1693" actId="20577"/>
          <ac:spMkLst>
            <pc:docMk/>
            <pc:sldMk cId="181528824" sldId="266"/>
            <ac:spMk id="3" creationId="{3E0A0916-33BF-30B7-D5A7-030AF303C659}"/>
          </ac:spMkLst>
        </pc:spChg>
        <pc:spChg chg="mod">
          <ac:chgData name="Wilana Halters" userId="24001ef6-d2bd-47e1-8ded-7cbb7a8439da" providerId="ADAL" clId="{E68A9083-A73F-431F-8471-1CC04A19B539}" dt="2023-08-27T09:44:54.820" v="1701" actId="27636"/>
          <ac:spMkLst>
            <pc:docMk/>
            <pc:sldMk cId="181528824" sldId="266"/>
            <ac:spMk id="4" creationId="{4012EA47-E046-D492-2F90-D8A69A796C0B}"/>
          </ac:spMkLst>
        </pc:spChg>
        <pc:picChg chg="add mod ord modCrop">
          <ac:chgData name="Wilana Halters" userId="24001ef6-d2bd-47e1-8ded-7cbb7a8439da" providerId="ADAL" clId="{E68A9083-A73F-431F-8471-1CC04A19B539}" dt="2023-08-27T09:45:57.920" v="1709" actId="14100"/>
          <ac:picMkLst>
            <pc:docMk/>
            <pc:sldMk cId="181528824" sldId="266"/>
            <ac:picMk id="5" creationId="{A2AAF089-5980-17F4-4960-C19F4F7E119C}"/>
          </ac:picMkLst>
        </pc:picChg>
      </pc:sldChg>
      <pc:sldChg chg="addSp delSp modSp new mod">
        <pc:chgData name="Wilana Halters" userId="24001ef6-d2bd-47e1-8ded-7cbb7a8439da" providerId="ADAL" clId="{E68A9083-A73F-431F-8471-1CC04A19B539}" dt="2023-08-27T10:11:10.072" v="2553" actId="1076"/>
        <pc:sldMkLst>
          <pc:docMk/>
          <pc:sldMk cId="2243259971" sldId="267"/>
        </pc:sldMkLst>
        <pc:spChg chg="del">
          <ac:chgData name="Wilana Halters" userId="24001ef6-d2bd-47e1-8ded-7cbb7a8439da" providerId="ADAL" clId="{E68A9083-A73F-431F-8471-1CC04A19B539}" dt="2023-08-27T09:46:45.136" v="1730" actId="478"/>
          <ac:spMkLst>
            <pc:docMk/>
            <pc:sldMk cId="2243259971" sldId="267"/>
            <ac:spMk id="2" creationId="{E0529322-94D6-BF64-C3A6-1B036019AD69}"/>
          </ac:spMkLst>
        </pc:spChg>
        <pc:spChg chg="mod">
          <ac:chgData name="Wilana Halters" userId="24001ef6-d2bd-47e1-8ded-7cbb7a8439da" providerId="ADAL" clId="{E68A9083-A73F-431F-8471-1CC04A19B539}" dt="2023-08-27T09:46:40.511" v="1729" actId="20577"/>
          <ac:spMkLst>
            <pc:docMk/>
            <pc:sldMk cId="2243259971" sldId="267"/>
            <ac:spMk id="3" creationId="{8F82A4AD-BF1C-8769-2C00-D53947C36BBE}"/>
          </ac:spMkLst>
        </pc:spChg>
        <pc:spChg chg="mod">
          <ac:chgData name="Wilana Halters" userId="24001ef6-d2bd-47e1-8ded-7cbb7a8439da" providerId="ADAL" clId="{E68A9083-A73F-431F-8471-1CC04A19B539}" dt="2023-08-27T10:08:59.603" v="2539" actId="115"/>
          <ac:spMkLst>
            <pc:docMk/>
            <pc:sldMk cId="2243259971" sldId="267"/>
            <ac:spMk id="4" creationId="{E71632F8-BAC3-1C3C-6433-61D51DAC9EDE}"/>
          </ac:spMkLst>
        </pc:spChg>
        <pc:picChg chg="add mod modCrop">
          <ac:chgData name="Wilana Halters" userId="24001ef6-d2bd-47e1-8ded-7cbb7a8439da" providerId="ADAL" clId="{E68A9083-A73F-431F-8471-1CC04A19B539}" dt="2023-08-27T10:11:10.072" v="2553" actId="1076"/>
          <ac:picMkLst>
            <pc:docMk/>
            <pc:sldMk cId="2243259971" sldId="267"/>
            <ac:picMk id="5" creationId="{F249048A-4407-D305-FB5F-A6CA37734E5A}"/>
          </ac:picMkLst>
        </pc:picChg>
      </pc:sldChg>
      <pc:sldChg chg="addSp delSp modSp new mod">
        <pc:chgData name="Wilana Halters" userId="24001ef6-d2bd-47e1-8ded-7cbb7a8439da" providerId="ADAL" clId="{E68A9083-A73F-431F-8471-1CC04A19B539}" dt="2023-08-27T10:12:29.124" v="2591" actId="1076"/>
        <pc:sldMkLst>
          <pc:docMk/>
          <pc:sldMk cId="533116474" sldId="268"/>
        </pc:sldMkLst>
        <pc:spChg chg="del">
          <ac:chgData name="Wilana Halters" userId="24001ef6-d2bd-47e1-8ded-7cbb7a8439da" providerId="ADAL" clId="{E68A9083-A73F-431F-8471-1CC04A19B539}" dt="2023-08-27T09:54:41.461" v="2431" actId="478"/>
          <ac:spMkLst>
            <pc:docMk/>
            <pc:sldMk cId="533116474" sldId="268"/>
            <ac:spMk id="2" creationId="{98CB28E8-CB6C-39F0-ED07-FC416E536478}"/>
          </ac:spMkLst>
        </pc:spChg>
        <pc:spChg chg="mod">
          <ac:chgData name="Wilana Halters" userId="24001ef6-d2bd-47e1-8ded-7cbb7a8439da" providerId="ADAL" clId="{E68A9083-A73F-431F-8471-1CC04A19B539}" dt="2023-08-27T09:53:49.678" v="2261" actId="20577"/>
          <ac:spMkLst>
            <pc:docMk/>
            <pc:sldMk cId="533116474" sldId="268"/>
            <ac:spMk id="3" creationId="{855C82BC-F4F4-CC8F-EE39-4B973BFF4F7E}"/>
          </ac:spMkLst>
        </pc:spChg>
        <pc:spChg chg="mod">
          <ac:chgData name="Wilana Halters" userId="24001ef6-d2bd-47e1-8ded-7cbb7a8439da" providerId="ADAL" clId="{E68A9083-A73F-431F-8471-1CC04A19B539}" dt="2023-08-27T10:11:54.065" v="2588" actId="20577"/>
          <ac:spMkLst>
            <pc:docMk/>
            <pc:sldMk cId="533116474" sldId="268"/>
            <ac:spMk id="4" creationId="{86339E5D-AB15-B130-15B4-6EC126CBD56A}"/>
          </ac:spMkLst>
        </pc:spChg>
        <pc:picChg chg="add mod">
          <ac:chgData name="Wilana Halters" userId="24001ef6-d2bd-47e1-8ded-7cbb7a8439da" providerId="ADAL" clId="{E68A9083-A73F-431F-8471-1CC04A19B539}" dt="2023-08-27T10:12:29.124" v="2591" actId="1076"/>
          <ac:picMkLst>
            <pc:docMk/>
            <pc:sldMk cId="533116474" sldId="268"/>
            <ac:picMk id="5" creationId="{A604B9DE-3952-9B0F-FFDE-B4FB7D26BD24}"/>
          </ac:picMkLst>
        </pc:picChg>
      </pc:sldChg>
    </pc:docChg>
  </pc:docChgLst>
  <pc:docChgLst>
    <pc:chgData name="Wilana Halters" userId="24001ef6-d2bd-47e1-8ded-7cbb7a8439da" providerId="ADAL" clId="{4B06356E-09F3-49FF-A1CF-37CDDA7A3C1C}"/>
    <pc:docChg chg="undo custSel addSld delSld modSld">
      <pc:chgData name="Wilana Halters" userId="24001ef6-d2bd-47e1-8ded-7cbb7a8439da" providerId="ADAL" clId="{4B06356E-09F3-49FF-A1CF-37CDDA7A3C1C}" dt="2023-08-27T08:49:00.886" v="762" actId="14100"/>
      <pc:docMkLst>
        <pc:docMk/>
      </pc:docMkLst>
      <pc:sldChg chg="del">
        <pc:chgData name="Wilana Halters" userId="24001ef6-d2bd-47e1-8ded-7cbb7a8439da" providerId="ADAL" clId="{4B06356E-09F3-49FF-A1CF-37CDDA7A3C1C}" dt="2023-08-27T08:37:04.212" v="292" actId="2696"/>
        <pc:sldMkLst>
          <pc:docMk/>
          <pc:sldMk cId="0" sldId="256"/>
        </pc:sldMkLst>
      </pc:sldChg>
      <pc:sldChg chg="addSp delSp modSp mod">
        <pc:chgData name="Wilana Halters" userId="24001ef6-d2bd-47e1-8ded-7cbb7a8439da" providerId="ADAL" clId="{4B06356E-09F3-49FF-A1CF-37CDDA7A3C1C}" dt="2023-08-27T08:37:17.775" v="303" actId="27636"/>
        <pc:sldMkLst>
          <pc:docMk/>
          <pc:sldMk cId="0" sldId="257"/>
        </pc:sldMkLst>
        <pc:spChg chg="mod">
          <ac:chgData name="Wilana Halters" userId="24001ef6-d2bd-47e1-8ded-7cbb7a8439da" providerId="ADAL" clId="{4B06356E-09F3-49FF-A1CF-37CDDA7A3C1C}" dt="2023-08-27T08:36:16.075" v="275" actId="1076"/>
          <ac:spMkLst>
            <pc:docMk/>
            <pc:sldMk cId="0" sldId="257"/>
            <ac:spMk id="76" creationId="{00000000-0000-0000-0000-000000000000}"/>
          </ac:spMkLst>
        </pc:spChg>
        <pc:spChg chg="mod">
          <ac:chgData name="Wilana Halters" userId="24001ef6-d2bd-47e1-8ded-7cbb7a8439da" providerId="ADAL" clId="{4B06356E-09F3-49FF-A1CF-37CDDA7A3C1C}" dt="2023-08-27T08:37:17.775" v="303" actId="27636"/>
          <ac:spMkLst>
            <pc:docMk/>
            <pc:sldMk cId="0" sldId="257"/>
            <ac:spMk id="77" creationId="{00000000-0000-0000-0000-000000000000}"/>
          </ac:spMkLst>
        </pc:spChg>
        <pc:picChg chg="add del">
          <ac:chgData name="Wilana Halters" userId="24001ef6-d2bd-47e1-8ded-7cbb7a8439da" providerId="ADAL" clId="{4B06356E-09F3-49FF-A1CF-37CDDA7A3C1C}" dt="2023-08-27T08:36:21.929" v="276" actId="478"/>
          <ac:picMkLst>
            <pc:docMk/>
            <pc:sldMk cId="0" sldId="257"/>
            <ac:picMk id="3" creationId="{93DEBE3A-250A-E2F5-C417-12BFE041AAB2}"/>
          </ac:picMkLst>
        </pc:picChg>
        <pc:picChg chg="add mod">
          <ac:chgData name="Wilana Halters" userId="24001ef6-d2bd-47e1-8ded-7cbb7a8439da" providerId="ADAL" clId="{4B06356E-09F3-49FF-A1CF-37CDDA7A3C1C}" dt="2023-08-27T08:35:51.552" v="272" actId="1076"/>
          <ac:picMkLst>
            <pc:docMk/>
            <pc:sldMk cId="0" sldId="257"/>
            <ac:picMk id="5" creationId="{9CE5B049-741A-F33E-CD0A-42080632909A}"/>
          </ac:picMkLst>
        </pc:picChg>
      </pc:sldChg>
      <pc:sldChg chg="del">
        <pc:chgData name="Wilana Halters" userId="24001ef6-d2bd-47e1-8ded-7cbb7a8439da" providerId="ADAL" clId="{4B06356E-09F3-49FF-A1CF-37CDDA7A3C1C}" dt="2023-08-27T08:29:24.451" v="123" actId="2696"/>
        <pc:sldMkLst>
          <pc:docMk/>
          <pc:sldMk cId="0" sldId="258"/>
        </pc:sldMkLst>
      </pc:sldChg>
      <pc:sldChg chg="addSp delSp modSp new mod">
        <pc:chgData name="Wilana Halters" userId="24001ef6-d2bd-47e1-8ded-7cbb7a8439da" providerId="ADAL" clId="{4B06356E-09F3-49FF-A1CF-37CDDA7A3C1C}" dt="2023-08-27T08:49:00.886" v="762" actId="14100"/>
        <pc:sldMkLst>
          <pc:docMk/>
          <pc:sldMk cId="2169599940" sldId="260"/>
        </pc:sldMkLst>
        <pc:spChg chg="del mod">
          <ac:chgData name="Wilana Halters" userId="24001ef6-d2bd-47e1-8ded-7cbb7a8439da" providerId="ADAL" clId="{4B06356E-09F3-49FF-A1CF-37CDDA7A3C1C}" dt="2023-08-27T08:37:29.933" v="304" actId="478"/>
          <ac:spMkLst>
            <pc:docMk/>
            <pc:sldMk cId="2169599940" sldId="260"/>
            <ac:spMk id="2" creationId="{19C5A287-351F-AFE1-6FAB-C734956491E9}"/>
          </ac:spMkLst>
        </pc:spChg>
        <pc:spChg chg="mod">
          <ac:chgData name="Wilana Halters" userId="24001ef6-d2bd-47e1-8ded-7cbb7a8439da" providerId="ADAL" clId="{4B06356E-09F3-49FF-A1CF-37CDDA7A3C1C}" dt="2023-08-27T08:29:35.640" v="146" actId="20577"/>
          <ac:spMkLst>
            <pc:docMk/>
            <pc:sldMk cId="2169599940" sldId="260"/>
            <ac:spMk id="3" creationId="{0E4FBB9A-7031-E83E-55AF-A1BEFB7B119D}"/>
          </ac:spMkLst>
        </pc:spChg>
        <pc:spChg chg="del">
          <ac:chgData name="Wilana Halters" userId="24001ef6-d2bd-47e1-8ded-7cbb7a8439da" providerId="ADAL" clId="{4B06356E-09F3-49FF-A1CF-37CDDA7A3C1C}" dt="2023-08-27T08:29:44.094" v="147" actId="478"/>
          <ac:spMkLst>
            <pc:docMk/>
            <pc:sldMk cId="2169599940" sldId="260"/>
            <ac:spMk id="4" creationId="{BB8957CD-8796-316B-3545-C971E8A5459F}"/>
          </ac:spMkLst>
        </pc:spChg>
        <pc:spChg chg="add del mod">
          <ac:chgData name="Wilana Halters" userId="24001ef6-d2bd-47e1-8ded-7cbb7a8439da" providerId="ADAL" clId="{4B06356E-09F3-49FF-A1CF-37CDDA7A3C1C}" dt="2023-08-27T08:37:48.346" v="306" actId="478"/>
          <ac:spMkLst>
            <pc:docMk/>
            <pc:sldMk cId="2169599940" sldId="260"/>
            <ac:spMk id="6" creationId="{90E4975E-074A-08B6-E8E8-F161CA1EEF5C}"/>
          </ac:spMkLst>
        </pc:spChg>
        <pc:spChg chg="add del mod">
          <ac:chgData name="Wilana Halters" userId="24001ef6-d2bd-47e1-8ded-7cbb7a8439da" providerId="ADAL" clId="{4B06356E-09F3-49FF-A1CF-37CDDA7A3C1C}" dt="2023-08-27T08:37:48.354" v="308"/>
          <ac:spMkLst>
            <pc:docMk/>
            <pc:sldMk cId="2169599940" sldId="260"/>
            <ac:spMk id="7" creationId="{C718C9D5-30BE-B17B-3C4A-D7FB0CE4BE31}"/>
          </ac:spMkLst>
        </pc:spChg>
        <pc:spChg chg="add mod">
          <ac:chgData name="Wilana Halters" userId="24001ef6-d2bd-47e1-8ded-7cbb7a8439da" providerId="ADAL" clId="{4B06356E-09F3-49FF-A1CF-37CDDA7A3C1C}" dt="2023-08-27T08:47:23.286" v="757" actId="20577"/>
          <ac:spMkLst>
            <pc:docMk/>
            <pc:sldMk cId="2169599940" sldId="260"/>
            <ac:spMk id="8" creationId="{770F1B7C-8A88-7090-CBCB-53E5A7ED904D}"/>
          </ac:spMkLst>
        </pc:spChg>
        <pc:graphicFrameChg chg="add mod modGraphic">
          <ac:chgData name="Wilana Halters" userId="24001ef6-d2bd-47e1-8ded-7cbb7a8439da" providerId="ADAL" clId="{4B06356E-09F3-49FF-A1CF-37CDDA7A3C1C}" dt="2023-08-27T08:49:00.886" v="762" actId="14100"/>
          <ac:graphicFrameMkLst>
            <pc:docMk/>
            <pc:sldMk cId="2169599940" sldId="260"/>
            <ac:graphicFrameMk id="9" creationId="{A9D84F35-DD7A-6BFF-F9D1-A529F5777E5D}"/>
          </ac:graphicFrameMkLst>
        </pc:graphicFrameChg>
      </pc:sldChg>
      <pc:sldMasterChg chg="delSldLayout">
        <pc:chgData name="Wilana Halters" userId="24001ef6-d2bd-47e1-8ded-7cbb7a8439da" providerId="ADAL" clId="{4B06356E-09F3-49FF-A1CF-37CDDA7A3C1C}" dt="2023-08-27T08:37:04.212" v="292" actId="2696"/>
        <pc:sldMasterMkLst>
          <pc:docMk/>
          <pc:sldMasterMk cId="0" sldId="2147483648"/>
        </pc:sldMasterMkLst>
        <pc:sldLayoutChg chg="del">
          <pc:chgData name="Wilana Halters" userId="24001ef6-d2bd-47e1-8ded-7cbb7a8439da" providerId="ADAL" clId="{4B06356E-09F3-49FF-A1CF-37CDDA7A3C1C}" dt="2023-08-27T08:37:04.212" v="292" actId="2696"/>
          <pc:sldLayoutMkLst>
            <pc:docMk/>
            <pc:sldMasterMk cId="0" sldId="2147483648"/>
            <pc:sldLayoutMk cId="0" sldId="214748364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body" sz="quarter" idx="1"/>
          </p:nvPr>
        </p:nvSpPr>
        <p:spPr>
          <a:xfrm>
            <a:off x="914400" y="4715153"/>
            <a:ext cx="5029200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oofdstuk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Tekengebied 1 kopie 5A.jpg" descr="Tekengebied 1 kopie 5A.jpg"/>
          <p:cNvPicPr>
            <a:picLocks noChangeAspect="1"/>
          </p:cNvPicPr>
          <p:nvPr/>
        </p:nvPicPr>
        <p:blipFill>
          <a:blip r:embed="rId2"/>
          <a:srcRect l="30"/>
          <a:stretch>
            <a:fillRect/>
          </a:stretch>
        </p:blipFill>
        <p:spPr>
          <a:xfrm>
            <a:off x="-52403" y="-32265"/>
            <a:ext cx="24488806" cy="13780530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Hoofdstuk titel"/>
          <p:cNvSpPr txBox="1">
            <a:spLocks noGrp="1"/>
          </p:cNvSpPr>
          <p:nvPr>
            <p:ph type="body" sz="quarter" idx="21"/>
          </p:nvPr>
        </p:nvSpPr>
        <p:spPr>
          <a:xfrm>
            <a:off x="1206496" y="1477582"/>
            <a:ext cx="21971004" cy="1905001"/>
          </a:xfrm>
          <a:prstGeom prst="rect">
            <a:avLst/>
          </a:prstGeom>
        </p:spPr>
        <p:txBody>
          <a:bodyPr anchor="b"/>
          <a:lstStyle>
            <a:lvl1pPr marL="0" indent="0" defTabSz="2194505">
              <a:lnSpc>
                <a:spcPct val="80000"/>
              </a:lnSpc>
              <a:spcBef>
                <a:spcPts val="0"/>
              </a:spcBef>
              <a:buSzTx/>
              <a:buNone/>
              <a:defRPr sz="11700" spc="-233">
                <a:solidFill>
                  <a:srgbClr val="FFFFFF"/>
                </a:solidFill>
                <a:latin typeface="Archive "/>
                <a:ea typeface="Archive "/>
                <a:cs typeface="Archive "/>
                <a:sym typeface="Archive "/>
              </a:defRPr>
            </a:lvl1pPr>
          </a:lstStyle>
          <a:p>
            <a:r>
              <a:t>Hoofdstuk titel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22"/>
          </p:nvPr>
        </p:nvSpPr>
        <p:spPr>
          <a:xfrm>
            <a:off x="1353742" y="3353924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solidFill>
                  <a:srgbClr val="FFFFFF"/>
                </a:solidFill>
                <a:latin typeface="Archive "/>
                <a:ea typeface="Archive "/>
                <a:cs typeface="Archive "/>
                <a:sym typeface="Archive "/>
              </a:defRPr>
            </a:lvl1pPr>
          </a:lstStyle>
          <a:p>
            <a:r>
              <a:t>Subtitel</a:t>
            </a:r>
          </a:p>
        </p:txBody>
      </p:sp>
      <p:sp>
        <p:nvSpPr>
          <p:cNvPr id="2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ussen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Tekengebied 1 kopie 6A.jpg" descr="Tekengebied 1 kopie 6A.jpg"/>
          <p:cNvPicPr>
            <a:picLocks noChangeAspect="1"/>
          </p:cNvPicPr>
          <p:nvPr/>
        </p:nvPicPr>
        <p:blipFill>
          <a:blip r:embed="rId2"/>
          <a:srcRect l="15" r="15"/>
          <a:stretch>
            <a:fillRect/>
          </a:stretch>
        </p:blipFill>
        <p:spPr>
          <a:xfrm>
            <a:off x="-54968" y="-33709"/>
            <a:ext cx="24493936" cy="13783418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Lorem ipsum dolor sit amet, consectetur adipiscing elit. Etiam eget ligula quis eros eleifend feugiat. Lorem ipsum dolor sit amet, consectetur adipiscing elit. Fusce aliquet dapibus odio. Aenean ornare velit a maximus volutpat. Cras elementum rutrum lect"/>
          <p:cNvSpPr txBox="1">
            <a:spLocks noGrp="1"/>
          </p:cNvSpPr>
          <p:nvPr>
            <p:ph type="body" sz="quarter" idx="21"/>
          </p:nvPr>
        </p:nvSpPr>
        <p:spPr>
          <a:xfrm>
            <a:off x="977696" y="3771900"/>
            <a:ext cx="9897941" cy="383540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20000"/>
              </a:lnSpc>
              <a:buSzTx/>
              <a:buNone/>
              <a:def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Lorem ipsum dolor sit amet, consectetur adipiscing elit. Etiam eget ligula quis eros eleifend feugiat. Lorem ipsum dolor sit amet, consectetur adipiscing elit. Fusce aliquet dapibus odio. Aenean ornare velit a maximus volutpat. Cras elementum rutrum lectus, vitae aliquam felis imperdiet nec.</a:t>
            </a:r>
          </a:p>
        </p:txBody>
      </p:sp>
      <p:sp>
        <p:nvSpPr>
          <p:cNvPr id="31" name="Titel"/>
          <p:cNvSpPr txBox="1">
            <a:spLocks noGrp="1"/>
          </p:cNvSpPr>
          <p:nvPr>
            <p:ph type="body" sz="quarter" idx="22"/>
          </p:nvPr>
        </p:nvSpPr>
        <p:spPr>
          <a:xfrm>
            <a:off x="935563" y="470048"/>
            <a:ext cx="21971004" cy="1905001"/>
          </a:xfrm>
          <a:prstGeom prst="rect">
            <a:avLst/>
          </a:prstGeom>
        </p:spPr>
        <p:txBody>
          <a:bodyPr anchor="b"/>
          <a:lstStyle>
            <a:lvl1pPr marL="0" indent="0" defTabSz="2194505">
              <a:lnSpc>
                <a:spcPct val="80000"/>
              </a:lnSpc>
              <a:spcBef>
                <a:spcPts val="0"/>
              </a:spcBef>
              <a:buSzTx/>
              <a:buNone/>
              <a:defRPr sz="11700" spc="-233">
                <a:solidFill>
                  <a:srgbClr val="564595"/>
                </a:solidFill>
                <a:latin typeface="Archive "/>
                <a:ea typeface="Archive "/>
                <a:cs typeface="Archive "/>
                <a:sym typeface="Archive "/>
              </a:defRPr>
            </a:lvl1pPr>
          </a:lstStyle>
          <a:p>
            <a:r>
              <a:t>Titel</a:t>
            </a:r>
          </a:p>
        </p:txBody>
      </p:sp>
      <p:sp>
        <p:nvSpPr>
          <p:cNvPr id="32" name="Subtitel"/>
          <p:cNvSpPr txBox="1">
            <a:spLocks noGrp="1"/>
          </p:cNvSpPr>
          <p:nvPr>
            <p:ph type="body" sz="quarter" idx="23"/>
          </p:nvPr>
        </p:nvSpPr>
        <p:spPr>
          <a:xfrm>
            <a:off x="930409" y="2250148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solidFill>
                  <a:srgbClr val="564595"/>
                </a:solidFill>
                <a:latin typeface="Archive "/>
                <a:ea typeface="Archive "/>
                <a:cs typeface="Archive "/>
                <a:sym typeface="Archive "/>
              </a:defRPr>
            </a:lvl1pPr>
          </a:lstStyle>
          <a:p>
            <a:r>
              <a:t>Subtitel</a:t>
            </a:r>
          </a:p>
        </p:txBody>
      </p:sp>
      <p:sp>
        <p:nvSpPr>
          <p:cNvPr id="3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ind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Tekengebied 1 kopie 7A.jpg" descr="Tekengebied 1 kopie 7A.jpg"/>
          <p:cNvPicPr>
            <a:picLocks noChangeAspect="1"/>
          </p:cNvPicPr>
          <p:nvPr/>
        </p:nvPicPr>
        <p:blipFill>
          <a:blip r:embed="rId2"/>
          <a:srcRect r="30"/>
          <a:stretch>
            <a:fillRect/>
          </a:stretch>
        </p:blipFill>
        <p:spPr>
          <a:xfrm>
            <a:off x="-115902" y="-67999"/>
            <a:ext cx="24615804" cy="13851998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drie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chaal salade met gebakken rijst, gekookte eieren en eetstokje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7" name="Schaal met zalmkoekjes, salade en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8" name="Schaal pappardellepasta met peterselieboter, geroosterde hazelnoten en geraspte parmezaanse kaas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Naam dia</a:t>
            </a:r>
          </a:p>
        </p:txBody>
      </p:sp>
      <p:sp>
        <p:nvSpPr>
          <p:cNvPr id="3" name="Hoofdtekst - niveau één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Dia-opsommingstekst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4" r:id="rId4"/>
    <p:sldLayoutId id="2147483655" r:id="rId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0" b="1" i="1" u="none" strike="noStrike" cap="none" spc="-260" baseline="0">
          <a:solidFill>
            <a:srgbClr val="FFFFFF"/>
          </a:solidFill>
          <a:uFillTx/>
          <a:latin typeface="+mn-lt"/>
          <a:ea typeface="+mn-ea"/>
          <a:cs typeface="+mn-cs"/>
          <a:sym typeface="AndesNeue Book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0" b="1" i="1" u="none" strike="noStrike" cap="none" spc="-260" baseline="0">
          <a:solidFill>
            <a:srgbClr val="FFFFFF"/>
          </a:solidFill>
          <a:uFillTx/>
          <a:latin typeface="+mn-lt"/>
          <a:ea typeface="+mn-ea"/>
          <a:cs typeface="+mn-cs"/>
          <a:sym typeface="AndesNeue Book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0" b="1" i="1" u="none" strike="noStrike" cap="none" spc="-260" baseline="0">
          <a:solidFill>
            <a:srgbClr val="FFFFFF"/>
          </a:solidFill>
          <a:uFillTx/>
          <a:latin typeface="+mn-lt"/>
          <a:ea typeface="+mn-ea"/>
          <a:cs typeface="+mn-cs"/>
          <a:sym typeface="AndesNeue Book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0" b="1" i="1" u="none" strike="noStrike" cap="none" spc="-260" baseline="0">
          <a:solidFill>
            <a:srgbClr val="FFFFFF"/>
          </a:solidFill>
          <a:uFillTx/>
          <a:latin typeface="+mn-lt"/>
          <a:ea typeface="+mn-ea"/>
          <a:cs typeface="+mn-cs"/>
          <a:sym typeface="AndesNeue Book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0" b="1" i="1" u="none" strike="noStrike" cap="none" spc="-260" baseline="0">
          <a:solidFill>
            <a:srgbClr val="FFFFFF"/>
          </a:solidFill>
          <a:uFillTx/>
          <a:latin typeface="+mn-lt"/>
          <a:ea typeface="+mn-ea"/>
          <a:cs typeface="+mn-cs"/>
          <a:sym typeface="AndesNeue Book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0" b="1" i="1" u="none" strike="noStrike" cap="none" spc="-260" baseline="0">
          <a:solidFill>
            <a:srgbClr val="FFFFFF"/>
          </a:solidFill>
          <a:uFillTx/>
          <a:latin typeface="+mn-lt"/>
          <a:ea typeface="+mn-ea"/>
          <a:cs typeface="+mn-cs"/>
          <a:sym typeface="AndesNeue Book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0" b="1" i="1" u="none" strike="noStrike" cap="none" spc="-260" baseline="0">
          <a:solidFill>
            <a:srgbClr val="FFFFFF"/>
          </a:solidFill>
          <a:uFillTx/>
          <a:latin typeface="+mn-lt"/>
          <a:ea typeface="+mn-ea"/>
          <a:cs typeface="+mn-cs"/>
          <a:sym typeface="AndesNeue Book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0" b="1" i="1" u="none" strike="noStrike" cap="none" spc="-260" baseline="0">
          <a:solidFill>
            <a:srgbClr val="FFFFFF"/>
          </a:solidFill>
          <a:uFillTx/>
          <a:latin typeface="+mn-lt"/>
          <a:ea typeface="+mn-ea"/>
          <a:cs typeface="+mn-cs"/>
          <a:sym typeface="AndesNeue Book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0" b="1" i="1" u="none" strike="noStrike" cap="none" spc="-260" baseline="0">
          <a:solidFill>
            <a:srgbClr val="FFFFFF"/>
          </a:solidFill>
          <a:uFillTx/>
          <a:latin typeface="+mn-lt"/>
          <a:ea typeface="+mn-ea"/>
          <a:cs typeface="+mn-cs"/>
          <a:sym typeface="AndesNeue Book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ubtitel"/>
          <p:cNvSpPr txBox="1">
            <a:spLocks noGrp="1"/>
          </p:cNvSpPr>
          <p:nvPr>
            <p:ph type="body" idx="22"/>
          </p:nvPr>
        </p:nvSpPr>
        <p:spPr>
          <a:xfrm>
            <a:off x="848690" y="4252589"/>
            <a:ext cx="21971001" cy="838862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br>
              <a:rPr lang="nl-NL" sz="15000" dirty="0"/>
            </a:br>
            <a:endParaRPr lang="nl-NL" sz="15000" dirty="0"/>
          </a:p>
          <a:p>
            <a:r>
              <a:rPr lang="nl-NL" sz="15000" dirty="0"/>
              <a:t>Informatieavond</a:t>
            </a:r>
          </a:p>
          <a:p>
            <a:r>
              <a:rPr lang="nl-NL" sz="15000" dirty="0"/>
              <a:t>12 september 2023</a:t>
            </a:r>
          </a:p>
          <a:p>
            <a:endParaRPr lang="nl-NL" dirty="0"/>
          </a:p>
          <a:p>
            <a:pPr marL="685800" indent="-685800">
              <a:buFontTx/>
              <a:buChar char="-"/>
            </a:pPr>
            <a:endParaRPr lang="nl-NL" dirty="0"/>
          </a:p>
          <a:p>
            <a:pPr marL="685800" indent="-685800">
              <a:buFontTx/>
              <a:buChar char="-"/>
            </a:pPr>
            <a:endParaRPr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CE5B049-741A-F33E-CD0A-420806329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39" y="1074785"/>
            <a:ext cx="11444552" cy="238833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E4FBB9A-7031-E83E-55AF-A1BEFB7B119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23486" y="4510073"/>
            <a:ext cx="21971004" cy="2703442"/>
          </a:xfrm>
        </p:spPr>
        <p:txBody>
          <a:bodyPr>
            <a:noAutofit/>
          </a:bodyPr>
          <a:lstStyle/>
          <a:p>
            <a:r>
              <a:rPr lang="nl-NL" sz="17000" dirty="0"/>
              <a:t>Klas 3 en 4 werken naar je diploma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0C3F78A-D172-22DB-EF75-2B3A725A9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7450" y="6341977"/>
            <a:ext cx="7581535" cy="504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9994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1D4596D-7827-78AD-EBD1-29E0C9FAB00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Autofit/>
          </a:bodyPr>
          <a:lstStyle/>
          <a:p>
            <a:r>
              <a:rPr lang="nl-NL" sz="15000" dirty="0"/>
              <a:t>Veranderingen dit schooljaar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E58C22-724C-D9E1-B291-B5E4548C61C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5563" y="2945888"/>
            <a:ext cx="21971001" cy="7887764"/>
          </a:xfrm>
        </p:spPr>
        <p:txBody>
          <a:bodyPr>
            <a:normAutofit/>
          </a:bodyPr>
          <a:lstStyle/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nl-NL" sz="96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ea typeface="Helvetica Neue"/>
                <a:cs typeface="Helvetica Neue"/>
                <a:sym typeface="Helvetica Neue"/>
              </a:rPr>
              <a:t>Klas 3 Maatschappijleer </a:t>
            </a:r>
            <a:r>
              <a:rPr kumimoji="0" lang="nl-NL" sz="9600" b="1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ea typeface="Helvetica Neue"/>
                <a:cs typeface="Helvetica Neue"/>
                <a:sym typeface="Helvetica Neue"/>
              </a:rPr>
              <a:t>i.p.v</a:t>
            </a:r>
            <a:r>
              <a:rPr kumimoji="0" lang="nl-NL" sz="96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ea typeface="Helvetica Neue"/>
                <a:cs typeface="Helvetica Neue"/>
                <a:sym typeface="Helvetica Neue"/>
              </a:rPr>
              <a:t> levensbeschouwing</a:t>
            </a:r>
            <a:endParaRPr lang="nl-NL" sz="96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marR="0" indent="-3429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nl-NL" sz="10900" b="1" dirty="0">
              <a:solidFill>
                <a:schemeClr val="tx2">
                  <a:lumMod val="75000"/>
                </a:schemeClr>
              </a:solidFill>
            </a:endParaRPr>
          </a:p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nl-NL" sz="9600" b="1" dirty="0">
                <a:solidFill>
                  <a:schemeClr val="tx2">
                    <a:lumMod val="75000"/>
                  </a:schemeClr>
                </a:solidFill>
              </a:rPr>
              <a:t>Haal hier je compensatiepunt uit!</a:t>
            </a:r>
            <a:br>
              <a:rPr lang="nl-NL" sz="9600" b="1" dirty="0">
                <a:solidFill>
                  <a:schemeClr val="tx2">
                    <a:lumMod val="75000"/>
                  </a:schemeClr>
                </a:solidFill>
              </a:rPr>
            </a:br>
            <a:endParaRPr lang="nl-NL" sz="96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35351E7-4A14-527C-3770-8D2872518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695" y="6889770"/>
            <a:ext cx="4224742" cy="422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9542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90221A0-554A-498A-520D-C198E652929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r>
              <a:rPr lang="nl-NL" sz="10000" b="1" dirty="0">
                <a:solidFill>
                  <a:srgbClr val="7030A0"/>
                </a:solidFill>
              </a:rPr>
              <a:t>Een </a:t>
            </a:r>
            <a:r>
              <a:rPr lang="nl-NL" sz="10000" b="1" dirty="0" err="1">
                <a:solidFill>
                  <a:srgbClr val="7030A0"/>
                </a:solidFill>
              </a:rPr>
              <a:t>schoolbrede</a:t>
            </a:r>
            <a:r>
              <a:rPr lang="nl-NL" sz="10000" b="1" dirty="0">
                <a:solidFill>
                  <a:srgbClr val="7030A0"/>
                </a:solidFill>
              </a:rPr>
              <a:t> visie op het </a:t>
            </a:r>
            <a:r>
              <a:rPr lang="nl-NL" sz="10000" b="1" dirty="0" err="1">
                <a:solidFill>
                  <a:srgbClr val="7030A0"/>
                </a:solidFill>
              </a:rPr>
              <a:t>toetsbeleid</a:t>
            </a:r>
            <a:r>
              <a:rPr lang="nl-NL" sz="10000" b="1" dirty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4FBF3CC-C02E-CEE5-D003-F94659EF8A9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5563" y="2717507"/>
            <a:ext cx="21971001" cy="8448723"/>
          </a:xfrm>
        </p:spPr>
        <p:txBody>
          <a:bodyPr>
            <a:normAutofit/>
          </a:bodyPr>
          <a:lstStyle/>
          <a:p>
            <a:endParaRPr lang="nl-NL" sz="72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nl-NL" sz="7200" b="1" dirty="0">
                <a:solidFill>
                  <a:srgbClr val="7030A0"/>
                </a:solidFill>
              </a:rPr>
              <a:t>Minder </a:t>
            </a:r>
            <a:r>
              <a:rPr lang="nl-NL" sz="7200" b="1" dirty="0" err="1">
                <a:solidFill>
                  <a:srgbClr val="7030A0"/>
                </a:solidFill>
              </a:rPr>
              <a:t>summatief</a:t>
            </a:r>
            <a:r>
              <a:rPr lang="nl-NL" sz="7200" b="1" dirty="0">
                <a:solidFill>
                  <a:srgbClr val="7030A0"/>
                </a:solidFill>
              </a:rPr>
              <a:t> handelen: </a:t>
            </a:r>
            <a:br>
              <a:rPr lang="nl-NL" sz="7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nl-NL" sz="7200" b="1" dirty="0">
                <a:solidFill>
                  <a:schemeClr val="tx2">
                    <a:lumMod val="75000"/>
                  </a:schemeClr>
                </a:solidFill>
              </a:rPr>
              <a:t>bijvoorbeeld toetsen met een cijfer</a:t>
            </a:r>
            <a:br>
              <a:rPr lang="nl-NL" sz="7200" b="1" dirty="0">
                <a:solidFill>
                  <a:schemeClr val="tx2">
                    <a:lumMod val="75000"/>
                  </a:schemeClr>
                </a:solidFill>
              </a:rPr>
            </a:br>
            <a:endParaRPr lang="nl-NL" sz="72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nl-NL" sz="7200" b="1" dirty="0">
                <a:solidFill>
                  <a:srgbClr val="7030A0"/>
                </a:solidFill>
              </a:rPr>
              <a:t>Meer formatief handelen: </a:t>
            </a:r>
            <a:br>
              <a:rPr lang="nl-NL" sz="7200" b="1" dirty="0">
                <a:solidFill>
                  <a:srgbClr val="7030A0"/>
                </a:solidFill>
              </a:rPr>
            </a:br>
            <a:r>
              <a:rPr lang="nl-NL" sz="7200" b="1" dirty="0">
                <a:solidFill>
                  <a:schemeClr val="tx2">
                    <a:lumMod val="75000"/>
                  </a:schemeClr>
                </a:solidFill>
              </a:rPr>
              <a:t>check als meetinstrument (telt niet mee als cijfer)</a:t>
            </a:r>
            <a:endParaRPr lang="nl-NL" sz="96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292859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4FBF3CC-C02E-CEE5-D003-F94659EF8A9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5563" y="1019909"/>
            <a:ext cx="21971001" cy="10146322"/>
          </a:xfrm>
        </p:spPr>
        <p:txBody>
          <a:bodyPr>
            <a:normAutofit/>
          </a:bodyPr>
          <a:lstStyle/>
          <a:p>
            <a:r>
              <a:rPr lang="nl-NL" sz="8800" b="1" dirty="0" err="1">
                <a:solidFill>
                  <a:srgbClr val="7030A0"/>
                </a:solidFill>
              </a:rPr>
              <a:t>Summatief</a:t>
            </a:r>
            <a:r>
              <a:rPr lang="nl-NL" sz="8800" b="1" dirty="0">
                <a:solidFill>
                  <a:srgbClr val="7030A0"/>
                </a:solidFill>
              </a:rPr>
              <a:t> handelen:</a:t>
            </a:r>
          </a:p>
          <a:p>
            <a:endParaRPr lang="nl-NL" sz="7200" b="1" dirty="0">
              <a:solidFill>
                <a:srgbClr val="7030A0"/>
              </a:solidFill>
            </a:endParaRPr>
          </a:p>
          <a:p>
            <a:r>
              <a:rPr lang="nl-NL" sz="7200" b="1" dirty="0">
                <a:solidFill>
                  <a:schemeClr val="tx2">
                    <a:lumMod val="75000"/>
                  </a:schemeClr>
                </a:solidFill>
              </a:rPr>
              <a:t>Toetsen van het leren</a:t>
            </a:r>
          </a:p>
          <a:p>
            <a:endParaRPr lang="nl-NL" sz="72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nl-NL" sz="8800" b="1" dirty="0">
                <a:solidFill>
                  <a:srgbClr val="7030A0"/>
                </a:solidFill>
              </a:rPr>
              <a:t>Formatief handelen:</a:t>
            </a:r>
          </a:p>
          <a:p>
            <a:endParaRPr lang="nl-NL" dirty="0"/>
          </a:p>
          <a:p>
            <a:r>
              <a:rPr lang="nl-NL" sz="7200" b="1" dirty="0">
                <a:solidFill>
                  <a:schemeClr val="tx2">
                    <a:lumMod val="50000"/>
                  </a:schemeClr>
                </a:solidFill>
              </a:rPr>
              <a:t>Toetsen om te leren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78FAB5F-804A-8FA7-45A9-A94FD905E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8370" y="2549768"/>
            <a:ext cx="12244384" cy="824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4749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90221A0-554A-498A-520D-C198E652929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4FBF3CC-C02E-CEE5-D003-F94659EF8A9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5563" y="2717507"/>
            <a:ext cx="21971001" cy="8448723"/>
          </a:xfrm>
        </p:spPr>
        <p:txBody>
          <a:bodyPr>
            <a:normAutofit/>
          </a:bodyPr>
          <a:lstStyle/>
          <a:p>
            <a:endParaRPr lang="nl-NL" sz="7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98CCAEC-8C19-5360-8591-E34F09980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754" y="470049"/>
            <a:ext cx="21516596" cy="1052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1333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90221A0-554A-498A-520D-C198E652929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NL" dirty="0"/>
              <a:t>Veranderingen klas 3 en4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4FBF3CC-C02E-CEE5-D003-F94659EF8A9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5563" y="2717507"/>
            <a:ext cx="21971001" cy="8448723"/>
          </a:xfrm>
        </p:spPr>
        <p:txBody>
          <a:bodyPr>
            <a:normAutofit lnSpcReduction="10000"/>
          </a:bodyPr>
          <a:lstStyle/>
          <a:p>
            <a:r>
              <a:rPr lang="nl-NL" dirty="0"/>
              <a:t>- Vier </a:t>
            </a:r>
            <a:r>
              <a:rPr lang="nl-NL" dirty="0" err="1"/>
              <a:t>toetsperioden</a:t>
            </a:r>
            <a:r>
              <a:rPr lang="nl-NL" dirty="0"/>
              <a:t> in klas 3</a:t>
            </a:r>
          </a:p>
          <a:p>
            <a:r>
              <a:rPr lang="nl-NL" dirty="0"/>
              <a:t>- Drie </a:t>
            </a:r>
            <a:r>
              <a:rPr lang="nl-NL" dirty="0" err="1"/>
              <a:t>toetsperioden</a:t>
            </a:r>
            <a:r>
              <a:rPr lang="nl-NL" dirty="0"/>
              <a:t> in klas 4</a:t>
            </a:r>
          </a:p>
          <a:p>
            <a:endParaRPr lang="nl-NL" dirty="0"/>
          </a:p>
          <a:p>
            <a:r>
              <a:rPr lang="nl-NL" dirty="0"/>
              <a:t>Dit betekent:</a:t>
            </a:r>
          </a:p>
          <a:p>
            <a:endParaRPr lang="nl-NL" dirty="0"/>
          </a:p>
          <a:p>
            <a:r>
              <a:rPr lang="nl-NL" dirty="0"/>
              <a:t>- bij sommige vakken drie/ vier cijferbepalende toetsen (</a:t>
            </a:r>
            <a:r>
              <a:rPr lang="nl-NL" dirty="0" err="1"/>
              <a:t>toetsweek</a:t>
            </a:r>
            <a:r>
              <a:rPr lang="nl-NL" dirty="0"/>
              <a:t>)</a:t>
            </a:r>
            <a:br>
              <a:rPr lang="nl-NL" dirty="0"/>
            </a:br>
            <a:r>
              <a:rPr lang="nl-NL" dirty="0"/>
              <a:t>- bij andere drie/ vier cijferbepalende toetsen (</a:t>
            </a:r>
            <a:r>
              <a:rPr lang="nl-NL" dirty="0" err="1"/>
              <a:t>toetsweek</a:t>
            </a:r>
            <a:r>
              <a:rPr lang="nl-NL" dirty="0"/>
              <a:t>) en daarnaast praktische opdrachten/ portfolio om vaardigheden te oefenen. </a:t>
            </a:r>
          </a:p>
          <a:p>
            <a:r>
              <a:rPr lang="nl-NL" dirty="0"/>
              <a:t>- een enkele keer zal er toch een cijferbepalende toetsen tussendoor zijn, vooral bij de talen </a:t>
            </a:r>
            <a:r>
              <a:rPr lang="nl-NL"/>
              <a:t>het geval.</a:t>
            </a:r>
            <a:endParaRPr lang="nl-NL" dirty="0"/>
          </a:p>
          <a:p>
            <a:r>
              <a:rPr lang="nl-NL" dirty="0"/>
              <a:t>- na iedere </a:t>
            </a:r>
            <a:r>
              <a:rPr lang="nl-NL" dirty="0" err="1"/>
              <a:t>toetsweek</a:t>
            </a:r>
            <a:r>
              <a:rPr lang="nl-NL" dirty="0"/>
              <a:t> 1 herkansing</a:t>
            </a:r>
          </a:p>
        </p:txBody>
      </p:sp>
    </p:spTree>
    <p:extLst>
      <p:ext uri="{BB962C8B-B14F-4D97-AF65-F5344CB8AC3E}">
        <p14:creationId xmlns:p14="http://schemas.microsoft.com/office/powerpoint/2010/main" val="119643787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DFBE781-5246-4FF5-F689-148B7EAE24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892EEA6-4BA8-7D25-2A1C-1CC09E1AB5C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01F352A-0E04-7608-AB2B-25288154B9D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E1603D3-4D54-46F6-06E3-953DAAD8B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924" y="3511061"/>
            <a:ext cx="5480904" cy="712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8843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ndesNeue Book"/>
        <a:ea typeface="AndesNeue Book"/>
        <a:cs typeface="AndesNeue Book"/>
      </a:majorFont>
      <a:minorFont>
        <a:latin typeface="AndesNeue Book"/>
        <a:ea typeface="AndesNeue Book"/>
        <a:cs typeface="AndesNeue Book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ndesNeue Book"/>
        <a:ea typeface="AndesNeue Book"/>
        <a:cs typeface="AndesNeue Book"/>
      </a:majorFont>
      <a:minorFont>
        <a:latin typeface="AndesNeue Book"/>
        <a:ea typeface="AndesNeue Book"/>
        <a:cs typeface="AndesNeue Book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44F43F1AE38949902E203DCB3C90FC" ma:contentTypeVersion="14" ma:contentTypeDescription="Een nieuw document maken." ma:contentTypeScope="" ma:versionID="75bb351d32658aeb04551dcfe70b0e92">
  <xsd:schema xmlns:xsd="http://www.w3.org/2001/XMLSchema" xmlns:xs="http://www.w3.org/2001/XMLSchema" xmlns:p="http://schemas.microsoft.com/office/2006/metadata/properties" xmlns:ns2="e9636184-a5f6-4d24-9d1b-8a3bffbaf818" xmlns:ns3="4bd3e597-1d95-4f75-9eca-dfec44df5d95" targetNamespace="http://schemas.microsoft.com/office/2006/metadata/properties" ma:root="true" ma:fieldsID="de63d95048cef7a58170339e0d72ad88" ns2:_="" ns3:_="">
    <xsd:import namespace="e9636184-a5f6-4d24-9d1b-8a3bffbaf818"/>
    <xsd:import namespace="4bd3e597-1d95-4f75-9eca-dfec44df5d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36184-a5f6-4d24-9d1b-8a3bffbaf8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Afbeeldingtags" ma:readOnly="false" ma:fieldId="{5cf76f15-5ced-4ddc-b409-7134ff3c332f}" ma:taxonomyMulti="true" ma:sspId="dfc88134-dbcc-40eb-a936-da30f7ac86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3e597-1d95-4f75-9eca-dfec44df5d9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62ebc27-2a1b-48e5-a3d5-345f956433a7}" ma:internalName="TaxCatchAll" ma:showField="CatchAllData" ma:web="4bd3e597-1d95-4f75-9eca-dfec44df5d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417B6E-4E56-42BE-B44B-57647D1E6C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636184-a5f6-4d24-9d1b-8a3bffbaf818"/>
    <ds:schemaRef ds:uri="4bd3e597-1d95-4f75-9eca-dfec44df5d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A255D3-7935-448C-8C2C-19B95C9495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161</Words>
  <Application>Microsoft Office PowerPoint</Application>
  <PresentationFormat>Aangepast</PresentationFormat>
  <Paragraphs>30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AndesNeue Book</vt:lpstr>
      <vt:lpstr>Archive </vt:lpstr>
      <vt:lpstr>Arial</vt:lpstr>
      <vt:lpstr>Helvetica Neue</vt:lpstr>
      <vt:lpstr>21_BasicWhite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Wilana Halters</dc:creator>
  <cp:lastModifiedBy>Wilana Halters</cp:lastModifiedBy>
  <cp:revision>7</cp:revision>
  <cp:lastPrinted>2023-09-11T13:34:13Z</cp:lastPrinted>
  <dcterms:modified xsi:type="dcterms:W3CDTF">2023-09-19T10:08:36Z</dcterms:modified>
</cp:coreProperties>
</file>